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0C41-A863-4DBF-AF2E-FBAFF72123AC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32AC-E1CC-4614-863F-A10BFE20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0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0C41-A863-4DBF-AF2E-FBAFF72123AC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32AC-E1CC-4614-863F-A10BFE20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9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0C41-A863-4DBF-AF2E-FBAFF72123AC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32AC-E1CC-4614-863F-A10BFE20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0C41-A863-4DBF-AF2E-FBAFF72123AC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32AC-E1CC-4614-863F-A10BFE20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6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0C41-A863-4DBF-AF2E-FBAFF72123AC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32AC-E1CC-4614-863F-A10BFE20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1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0C41-A863-4DBF-AF2E-FBAFF72123AC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32AC-E1CC-4614-863F-A10BFE20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3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0C41-A863-4DBF-AF2E-FBAFF72123AC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32AC-E1CC-4614-863F-A10BFE20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9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0C41-A863-4DBF-AF2E-FBAFF72123AC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32AC-E1CC-4614-863F-A10BFE20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0C41-A863-4DBF-AF2E-FBAFF72123AC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32AC-E1CC-4614-863F-A10BFE20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3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0C41-A863-4DBF-AF2E-FBAFF72123AC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32AC-E1CC-4614-863F-A10BFE20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9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0C41-A863-4DBF-AF2E-FBAFF72123AC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32AC-E1CC-4614-863F-A10BFE20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9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0C41-A863-4DBF-AF2E-FBAFF72123AC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E32AC-E1CC-4614-863F-A10BFE20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0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40904"/>
            <a:ext cx="12230100" cy="97840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71004"/>
            <a:ext cx="11767929" cy="58118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ln w="38100">
                  <a:solidFill>
                    <a:schemeClr val="bg1"/>
                  </a:solidFill>
                </a:ln>
                <a:solidFill>
                  <a:srgbClr val="92D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Celts’ Place in the World</a:t>
            </a:r>
            <a:endParaRPr lang="en-US" sz="6000" dirty="0">
              <a:ln w="38100">
                <a:solidFill>
                  <a:schemeClr val="bg1"/>
                </a:solidFill>
              </a:ln>
              <a:solidFill>
                <a:srgbClr val="92D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7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91">
        <p:split orient="vert"/>
      </p:transition>
    </mc:Choice>
    <mc:Fallback>
      <p:transition spd="slow" advTm="539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14" y="0"/>
            <a:ext cx="10573086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054578" y="1535289"/>
            <a:ext cx="1761066" cy="1185333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873130" y="2054578"/>
            <a:ext cx="1546578" cy="1395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271911" y="875198"/>
            <a:ext cx="1343378" cy="176591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19708" y="1579409"/>
            <a:ext cx="462844" cy="44026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627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8225">
        <p:split orient="vert"/>
      </p:transition>
    </mc:Choice>
    <mc:Fallback>
      <p:transition spd="slow" advTm="3822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34998" b="39829"/>
          <a:stretch/>
        </p:blipFill>
        <p:spPr>
          <a:xfrm>
            <a:off x="-123904" y="599123"/>
            <a:ext cx="12315904" cy="5577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762571">
            <a:off x="3980634" y="5132944"/>
            <a:ext cx="1982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Mediterranean Sea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838200" y="365125"/>
            <a:ext cx="2833048" cy="195499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043288" y="990079"/>
            <a:ext cx="598311" cy="737121"/>
          </a:xfrm>
          <a:custGeom>
            <a:avLst/>
            <a:gdLst>
              <a:gd name="connsiteX0" fmla="*/ 462844 w 462844"/>
              <a:gd name="connsiteY0" fmla="*/ 25921 h 737121"/>
              <a:gd name="connsiteX1" fmla="*/ 462844 w 462844"/>
              <a:gd name="connsiteY1" fmla="*/ 25921 h 737121"/>
              <a:gd name="connsiteX2" fmla="*/ 158044 w 462844"/>
              <a:gd name="connsiteY2" fmla="*/ 14632 h 737121"/>
              <a:gd name="connsiteX3" fmla="*/ 124178 w 462844"/>
              <a:gd name="connsiteY3" fmla="*/ 25921 h 737121"/>
              <a:gd name="connsiteX4" fmla="*/ 90311 w 462844"/>
              <a:gd name="connsiteY4" fmla="*/ 48499 h 737121"/>
              <a:gd name="connsiteX5" fmla="*/ 22578 w 462844"/>
              <a:gd name="connsiteY5" fmla="*/ 183965 h 737121"/>
              <a:gd name="connsiteX6" fmla="*/ 11289 w 462844"/>
              <a:gd name="connsiteY6" fmla="*/ 217832 h 737121"/>
              <a:gd name="connsiteX7" fmla="*/ 0 w 462844"/>
              <a:gd name="connsiteY7" fmla="*/ 251699 h 737121"/>
              <a:gd name="connsiteX8" fmla="*/ 11289 w 462844"/>
              <a:gd name="connsiteY8" fmla="*/ 579077 h 737121"/>
              <a:gd name="connsiteX9" fmla="*/ 22578 w 462844"/>
              <a:gd name="connsiteY9" fmla="*/ 646810 h 737121"/>
              <a:gd name="connsiteX10" fmla="*/ 33867 w 462844"/>
              <a:gd name="connsiteY10" fmla="*/ 680677 h 737121"/>
              <a:gd name="connsiteX11" fmla="*/ 135467 w 462844"/>
              <a:gd name="connsiteY11" fmla="*/ 737121 h 737121"/>
              <a:gd name="connsiteX12" fmla="*/ 225778 w 462844"/>
              <a:gd name="connsiteY12" fmla="*/ 703254 h 737121"/>
              <a:gd name="connsiteX13" fmla="*/ 237067 w 462844"/>
              <a:gd name="connsiteY13" fmla="*/ 669388 h 737121"/>
              <a:gd name="connsiteX14" fmla="*/ 282222 w 462844"/>
              <a:gd name="connsiteY14" fmla="*/ 601654 h 737121"/>
              <a:gd name="connsiteX15" fmla="*/ 293511 w 462844"/>
              <a:gd name="connsiteY15" fmla="*/ 567788 h 737121"/>
              <a:gd name="connsiteX16" fmla="*/ 327378 w 462844"/>
              <a:gd name="connsiteY16" fmla="*/ 556499 h 737121"/>
              <a:gd name="connsiteX17" fmla="*/ 361244 w 462844"/>
              <a:gd name="connsiteY17" fmla="*/ 488765 h 737121"/>
              <a:gd name="connsiteX18" fmla="*/ 372533 w 462844"/>
              <a:gd name="connsiteY18" fmla="*/ 454899 h 737121"/>
              <a:gd name="connsiteX19" fmla="*/ 417689 w 462844"/>
              <a:gd name="connsiteY19" fmla="*/ 387165 h 737121"/>
              <a:gd name="connsiteX20" fmla="*/ 440267 w 462844"/>
              <a:gd name="connsiteY20" fmla="*/ 353299 h 737121"/>
              <a:gd name="connsiteX21" fmla="*/ 451555 w 462844"/>
              <a:gd name="connsiteY21" fmla="*/ 319432 h 737121"/>
              <a:gd name="connsiteX22" fmla="*/ 406400 w 462844"/>
              <a:gd name="connsiteY22" fmla="*/ 138810 h 737121"/>
              <a:gd name="connsiteX23" fmla="*/ 372533 w 462844"/>
              <a:gd name="connsiteY23" fmla="*/ 127521 h 737121"/>
              <a:gd name="connsiteX24" fmla="*/ 316089 w 462844"/>
              <a:gd name="connsiteY24" fmla="*/ 82365 h 737121"/>
              <a:gd name="connsiteX25" fmla="*/ 282222 w 462844"/>
              <a:gd name="connsiteY25" fmla="*/ 59788 h 737121"/>
              <a:gd name="connsiteX26" fmla="*/ 112889 w 462844"/>
              <a:gd name="connsiteY26" fmla="*/ 37210 h 7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2844" h="737121">
                <a:moveTo>
                  <a:pt x="462844" y="25921"/>
                </a:moveTo>
                <a:lnTo>
                  <a:pt x="462844" y="25921"/>
                </a:lnTo>
                <a:cubicBezTo>
                  <a:pt x="310226" y="-7994"/>
                  <a:pt x="366153" y="-5188"/>
                  <a:pt x="158044" y="14632"/>
                </a:cubicBezTo>
                <a:cubicBezTo>
                  <a:pt x="146198" y="15760"/>
                  <a:pt x="134821" y="20599"/>
                  <a:pt x="124178" y="25921"/>
                </a:cubicBezTo>
                <a:cubicBezTo>
                  <a:pt x="112043" y="31989"/>
                  <a:pt x="101600" y="40973"/>
                  <a:pt x="90311" y="48499"/>
                </a:cubicBezTo>
                <a:cubicBezTo>
                  <a:pt x="31953" y="136035"/>
                  <a:pt x="53736" y="90488"/>
                  <a:pt x="22578" y="183965"/>
                </a:cubicBezTo>
                <a:lnTo>
                  <a:pt x="11289" y="217832"/>
                </a:lnTo>
                <a:lnTo>
                  <a:pt x="0" y="251699"/>
                </a:lnTo>
                <a:cubicBezTo>
                  <a:pt x="3763" y="360825"/>
                  <a:pt x="5060" y="470064"/>
                  <a:pt x="11289" y="579077"/>
                </a:cubicBezTo>
                <a:cubicBezTo>
                  <a:pt x="12595" y="601929"/>
                  <a:pt x="17613" y="624466"/>
                  <a:pt x="22578" y="646810"/>
                </a:cubicBezTo>
                <a:cubicBezTo>
                  <a:pt x="25159" y="658426"/>
                  <a:pt x="25453" y="672263"/>
                  <a:pt x="33867" y="680677"/>
                </a:cubicBezTo>
                <a:cubicBezTo>
                  <a:pt x="72683" y="719493"/>
                  <a:pt x="92881" y="722926"/>
                  <a:pt x="135467" y="737121"/>
                </a:cubicBezTo>
                <a:cubicBezTo>
                  <a:pt x="166065" y="731001"/>
                  <a:pt x="203630" y="730938"/>
                  <a:pt x="225778" y="703254"/>
                </a:cubicBezTo>
                <a:cubicBezTo>
                  <a:pt x="233212" y="693962"/>
                  <a:pt x="231288" y="679790"/>
                  <a:pt x="237067" y="669388"/>
                </a:cubicBezTo>
                <a:cubicBezTo>
                  <a:pt x="250245" y="645668"/>
                  <a:pt x="273641" y="627397"/>
                  <a:pt x="282222" y="601654"/>
                </a:cubicBezTo>
                <a:cubicBezTo>
                  <a:pt x="285985" y="590365"/>
                  <a:pt x="285097" y="576202"/>
                  <a:pt x="293511" y="567788"/>
                </a:cubicBezTo>
                <a:cubicBezTo>
                  <a:pt x="301925" y="559374"/>
                  <a:pt x="316089" y="560262"/>
                  <a:pt x="327378" y="556499"/>
                </a:cubicBezTo>
                <a:cubicBezTo>
                  <a:pt x="355752" y="471376"/>
                  <a:pt x="317478" y="576298"/>
                  <a:pt x="361244" y="488765"/>
                </a:cubicBezTo>
                <a:cubicBezTo>
                  <a:pt x="366565" y="478122"/>
                  <a:pt x="366754" y="465301"/>
                  <a:pt x="372533" y="454899"/>
                </a:cubicBezTo>
                <a:cubicBezTo>
                  <a:pt x="385711" y="431178"/>
                  <a:pt x="402637" y="409743"/>
                  <a:pt x="417689" y="387165"/>
                </a:cubicBezTo>
                <a:lnTo>
                  <a:pt x="440267" y="353299"/>
                </a:lnTo>
                <a:cubicBezTo>
                  <a:pt x="444030" y="342010"/>
                  <a:pt x="451555" y="331332"/>
                  <a:pt x="451555" y="319432"/>
                </a:cubicBezTo>
                <a:cubicBezTo>
                  <a:pt x="451555" y="235332"/>
                  <a:pt x="470888" y="181802"/>
                  <a:pt x="406400" y="138810"/>
                </a:cubicBezTo>
                <a:cubicBezTo>
                  <a:pt x="396499" y="132209"/>
                  <a:pt x="383822" y="131284"/>
                  <a:pt x="372533" y="127521"/>
                </a:cubicBezTo>
                <a:cubicBezTo>
                  <a:pt x="334474" y="70432"/>
                  <a:pt x="370615" y="109628"/>
                  <a:pt x="316089" y="82365"/>
                </a:cubicBezTo>
                <a:cubicBezTo>
                  <a:pt x="303954" y="76297"/>
                  <a:pt x="282222" y="59788"/>
                  <a:pt x="282222" y="59788"/>
                </a:cubicBezTo>
                <a:lnTo>
                  <a:pt x="112889" y="3721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9570514">
            <a:off x="1981734" y="1283578"/>
            <a:ext cx="627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Wales</a:t>
            </a:r>
            <a:endParaRPr lang="en-US" sz="1400" dirty="0"/>
          </a:p>
        </p:txBody>
      </p:sp>
      <p:sp>
        <p:nvSpPr>
          <p:cNvPr id="11" name="Freeform 10"/>
          <p:cNvSpPr/>
          <p:nvPr/>
        </p:nvSpPr>
        <p:spPr>
          <a:xfrm>
            <a:off x="8669867" y="4244622"/>
            <a:ext cx="688622" cy="575734"/>
          </a:xfrm>
          <a:custGeom>
            <a:avLst/>
            <a:gdLst>
              <a:gd name="connsiteX0" fmla="*/ 519289 w 688622"/>
              <a:gd name="connsiteY0" fmla="*/ 45156 h 575734"/>
              <a:gd name="connsiteX1" fmla="*/ 519289 w 688622"/>
              <a:gd name="connsiteY1" fmla="*/ 45156 h 575734"/>
              <a:gd name="connsiteX2" fmla="*/ 417689 w 688622"/>
              <a:gd name="connsiteY2" fmla="*/ 33867 h 575734"/>
              <a:gd name="connsiteX3" fmla="*/ 349955 w 688622"/>
              <a:gd name="connsiteY3" fmla="*/ 11289 h 575734"/>
              <a:gd name="connsiteX4" fmla="*/ 316089 w 688622"/>
              <a:gd name="connsiteY4" fmla="*/ 0 h 575734"/>
              <a:gd name="connsiteX5" fmla="*/ 169333 w 688622"/>
              <a:gd name="connsiteY5" fmla="*/ 33867 h 575734"/>
              <a:gd name="connsiteX6" fmla="*/ 135466 w 688622"/>
              <a:gd name="connsiteY6" fmla="*/ 56445 h 575734"/>
              <a:gd name="connsiteX7" fmla="*/ 90311 w 688622"/>
              <a:gd name="connsiteY7" fmla="*/ 124178 h 575734"/>
              <a:gd name="connsiteX8" fmla="*/ 67733 w 688622"/>
              <a:gd name="connsiteY8" fmla="*/ 158045 h 575734"/>
              <a:gd name="connsiteX9" fmla="*/ 33866 w 688622"/>
              <a:gd name="connsiteY9" fmla="*/ 191911 h 575734"/>
              <a:gd name="connsiteX10" fmla="*/ 11289 w 688622"/>
              <a:gd name="connsiteY10" fmla="*/ 259645 h 575734"/>
              <a:gd name="connsiteX11" fmla="*/ 0 w 688622"/>
              <a:gd name="connsiteY11" fmla="*/ 293511 h 575734"/>
              <a:gd name="connsiteX12" fmla="*/ 11289 w 688622"/>
              <a:gd name="connsiteY12" fmla="*/ 440267 h 575734"/>
              <a:gd name="connsiteX13" fmla="*/ 101600 w 688622"/>
              <a:gd name="connsiteY13" fmla="*/ 519289 h 575734"/>
              <a:gd name="connsiteX14" fmla="*/ 169333 w 688622"/>
              <a:gd name="connsiteY14" fmla="*/ 564445 h 575734"/>
              <a:gd name="connsiteX15" fmla="*/ 203200 w 688622"/>
              <a:gd name="connsiteY15" fmla="*/ 575734 h 575734"/>
              <a:gd name="connsiteX16" fmla="*/ 349955 w 688622"/>
              <a:gd name="connsiteY16" fmla="*/ 564445 h 575734"/>
              <a:gd name="connsiteX17" fmla="*/ 406400 w 688622"/>
              <a:gd name="connsiteY17" fmla="*/ 474134 h 575734"/>
              <a:gd name="connsiteX18" fmla="*/ 474133 w 688622"/>
              <a:gd name="connsiteY18" fmla="*/ 417689 h 575734"/>
              <a:gd name="connsiteX19" fmla="*/ 575733 w 688622"/>
              <a:gd name="connsiteY19" fmla="*/ 361245 h 575734"/>
              <a:gd name="connsiteX20" fmla="*/ 643466 w 688622"/>
              <a:gd name="connsiteY20" fmla="*/ 316089 h 575734"/>
              <a:gd name="connsiteX21" fmla="*/ 666044 w 688622"/>
              <a:gd name="connsiteY21" fmla="*/ 282222 h 575734"/>
              <a:gd name="connsiteX22" fmla="*/ 688622 w 688622"/>
              <a:gd name="connsiteY22" fmla="*/ 214489 h 575734"/>
              <a:gd name="connsiteX23" fmla="*/ 677333 w 688622"/>
              <a:gd name="connsiteY23" fmla="*/ 158045 h 575734"/>
              <a:gd name="connsiteX24" fmla="*/ 575733 w 688622"/>
              <a:gd name="connsiteY24" fmla="*/ 101600 h 575734"/>
              <a:gd name="connsiteX25" fmla="*/ 485422 w 688622"/>
              <a:gd name="connsiteY25" fmla="*/ 79022 h 575734"/>
              <a:gd name="connsiteX26" fmla="*/ 428977 w 688622"/>
              <a:gd name="connsiteY26" fmla="*/ 56445 h 575734"/>
              <a:gd name="connsiteX27" fmla="*/ 428977 w 688622"/>
              <a:gd name="connsiteY27" fmla="*/ 101600 h 57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8622" h="575734">
                <a:moveTo>
                  <a:pt x="519289" y="45156"/>
                </a:moveTo>
                <a:lnTo>
                  <a:pt x="519289" y="45156"/>
                </a:lnTo>
                <a:cubicBezTo>
                  <a:pt x="485422" y="41393"/>
                  <a:pt x="451102" y="40550"/>
                  <a:pt x="417689" y="33867"/>
                </a:cubicBezTo>
                <a:cubicBezTo>
                  <a:pt x="394352" y="29200"/>
                  <a:pt x="372533" y="18815"/>
                  <a:pt x="349955" y="11289"/>
                </a:cubicBezTo>
                <a:lnTo>
                  <a:pt x="316089" y="0"/>
                </a:lnTo>
                <a:cubicBezTo>
                  <a:pt x="279656" y="5205"/>
                  <a:pt x="203143" y="11327"/>
                  <a:pt x="169333" y="33867"/>
                </a:cubicBezTo>
                <a:lnTo>
                  <a:pt x="135466" y="56445"/>
                </a:lnTo>
                <a:lnTo>
                  <a:pt x="90311" y="124178"/>
                </a:lnTo>
                <a:cubicBezTo>
                  <a:pt x="82785" y="135467"/>
                  <a:pt x="77327" y="148451"/>
                  <a:pt x="67733" y="158045"/>
                </a:cubicBezTo>
                <a:lnTo>
                  <a:pt x="33866" y="191911"/>
                </a:lnTo>
                <a:lnTo>
                  <a:pt x="11289" y="259645"/>
                </a:lnTo>
                <a:lnTo>
                  <a:pt x="0" y="293511"/>
                </a:lnTo>
                <a:cubicBezTo>
                  <a:pt x="3763" y="342430"/>
                  <a:pt x="2247" y="392044"/>
                  <a:pt x="11289" y="440267"/>
                </a:cubicBezTo>
                <a:cubicBezTo>
                  <a:pt x="18009" y="476107"/>
                  <a:pt x="84395" y="507819"/>
                  <a:pt x="101600" y="519289"/>
                </a:cubicBezTo>
                <a:lnTo>
                  <a:pt x="169333" y="564445"/>
                </a:lnTo>
                <a:lnTo>
                  <a:pt x="203200" y="575734"/>
                </a:lnTo>
                <a:cubicBezTo>
                  <a:pt x="252118" y="571971"/>
                  <a:pt x="301733" y="573487"/>
                  <a:pt x="349955" y="564445"/>
                </a:cubicBezTo>
                <a:cubicBezTo>
                  <a:pt x="424543" y="550460"/>
                  <a:pt x="342838" y="516510"/>
                  <a:pt x="406400" y="474134"/>
                </a:cubicBezTo>
                <a:cubicBezTo>
                  <a:pt x="527432" y="393443"/>
                  <a:pt x="343733" y="519111"/>
                  <a:pt x="474133" y="417689"/>
                </a:cubicBezTo>
                <a:cubicBezTo>
                  <a:pt x="648884" y="281772"/>
                  <a:pt x="473534" y="418023"/>
                  <a:pt x="575733" y="361245"/>
                </a:cubicBezTo>
                <a:cubicBezTo>
                  <a:pt x="599453" y="348067"/>
                  <a:pt x="643466" y="316089"/>
                  <a:pt x="643466" y="316089"/>
                </a:cubicBezTo>
                <a:cubicBezTo>
                  <a:pt x="650992" y="304800"/>
                  <a:pt x="660534" y="294620"/>
                  <a:pt x="666044" y="282222"/>
                </a:cubicBezTo>
                <a:cubicBezTo>
                  <a:pt x="675710" y="260474"/>
                  <a:pt x="688622" y="214489"/>
                  <a:pt x="688622" y="214489"/>
                </a:cubicBezTo>
                <a:cubicBezTo>
                  <a:pt x="684859" y="195674"/>
                  <a:pt x="685914" y="175207"/>
                  <a:pt x="677333" y="158045"/>
                </a:cubicBezTo>
                <a:cubicBezTo>
                  <a:pt x="657055" y="117489"/>
                  <a:pt x="613269" y="114112"/>
                  <a:pt x="575733" y="101600"/>
                </a:cubicBezTo>
                <a:cubicBezTo>
                  <a:pt x="498330" y="75799"/>
                  <a:pt x="594383" y="106261"/>
                  <a:pt x="485422" y="79022"/>
                </a:cubicBezTo>
                <a:cubicBezTo>
                  <a:pt x="457518" y="72046"/>
                  <a:pt x="452337" y="68125"/>
                  <a:pt x="428977" y="56445"/>
                </a:cubicBezTo>
                <a:lnTo>
                  <a:pt x="428977" y="10160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69867" y="4362686"/>
            <a:ext cx="677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Thrace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9487541" y="4347297"/>
            <a:ext cx="1737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Anatolia</a:t>
            </a:r>
            <a:endParaRPr lang="en-US" sz="3600" dirty="0"/>
          </a:p>
        </p:txBody>
      </p:sp>
      <p:sp>
        <p:nvSpPr>
          <p:cNvPr id="14" name="Oval 13"/>
          <p:cNvSpPr/>
          <p:nvPr/>
        </p:nvSpPr>
        <p:spPr>
          <a:xfrm>
            <a:off x="3633581" y="2121566"/>
            <a:ext cx="3798958" cy="1417983"/>
          </a:xfrm>
          <a:prstGeom prst="ellipse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505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3471">
        <p:split orient="vert"/>
      </p:transition>
    </mc:Choice>
    <mc:Fallback>
      <p:transition spd="slow" advTm="934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/>
      <p:bldP spid="11" grpId="0" animBg="1"/>
      <p:bldP spid="12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3.8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3.8|25.1|6.4|3.8|2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7064</TotalTime>
  <Words>12</Words>
  <Application>Microsoft Office PowerPoint</Application>
  <PresentationFormat>Widescreen</PresentationFormat>
  <Paragraphs>5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MV Boli</vt:lpstr>
      <vt:lpstr>Office Theme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Guffey</dc:creator>
  <cp:lastModifiedBy>Karen Guffey</cp:lastModifiedBy>
  <cp:revision>18</cp:revision>
  <dcterms:created xsi:type="dcterms:W3CDTF">2018-12-07T23:36:57Z</dcterms:created>
  <dcterms:modified xsi:type="dcterms:W3CDTF">2018-12-25T15:29:48Z</dcterms:modified>
</cp:coreProperties>
</file>